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256" r:id="rId3"/>
    <p:sldId id="266" r:id="rId4"/>
    <p:sldId id="267" r:id="rId5"/>
    <p:sldId id="262" r:id="rId6"/>
    <p:sldId id="263" r:id="rId7"/>
    <p:sldId id="265" r:id="rId8"/>
    <p:sldId id="258" r:id="rId9"/>
    <p:sldId id="259" r:id="rId10"/>
    <p:sldId id="268" r:id="rId11"/>
    <p:sldId id="260" r:id="rId12"/>
    <p:sldId id="271" r:id="rId13"/>
    <p:sldId id="264" r:id="rId14"/>
    <p:sldId id="269" r:id="rId15"/>
    <p:sldId id="26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4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52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35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5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548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87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32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51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14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44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02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56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56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65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39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DAC2CC-F5A0-4FFE-97BA-4FDCC5C069FE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4BE624-0B4C-4711-930F-6163EBEA3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791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1081216&#21109;&#24847;&#35498;&#25925;&#20107;_&#21453;&#27602;&#21109;&#20316;&#32068;_01_&#12302;&#30151;&#12303;&#38957;_Final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oCjFfY4I_6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jFCUKcrz3S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esEnzYDZb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HwRqc_4G4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033417-7171-4ADB-BEB8-BC870961D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高雄市立高雄特殊教育學校</a:t>
            </a:r>
            <a:br>
              <a:rPr lang="en-US" altLang="zh-TW" dirty="0">
                <a:latin typeface="+mj-ea"/>
              </a:rPr>
            </a:br>
            <a:br>
              <a:rPr lang="en-US" altLang="zh-TW" dirty="0">
                <a:latin typeface="+mj-ea"/>
              </a:rPr>
            </a:br>
            <a:r>
              <a:rPr lang="en-US" altLang="zh-TW" sz="4400" dirty="0">
                <a:latin typeface="+mj-ea"/>
              </a:rPr>
              <a:t>109</a:t>
            </a:r>
            <a:r>
              <a:rPr lang="zh-TW" altLang="en-US" sz="4400" dirty="0">
                <a:latin typeface="+mj-ea"/>
              </a:rPr>
              <a:t>學年度第二學期</a:t>
            </a:r>
            <a:endParaRPr lang="zh-TW" altLang="en-US" dirty="0"/>
          </a:p>
        </p:txBody>
      </p:sp>
      <p:sp>
        <p:nvSpPr>
          <p:cNvPr id="4" name="直排文字版面配置區 4">
            <a:extLst>
              <a:ext uri="{FF2B5EF4-FFF2-40B4-BE49-F238E27FC236}">
                <a16:creationId xmlns:a16="http://schemas.microsoft.com/office/drawing/2014/main" id="{E86E48AB-CA66-4A6E-B365-B85BC8CF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338"/>
            <a:ext cx="8000999" cy="1947862"/>
          </a:xfrm>
        </p:spPr>
        <p:txBody>
          <a:bodyPr vert="horz">
            <a:normAutofit/>
          </a:bodyPr>
          <a:lstStyle/>
          <a:p>
            <a:pPr marL="45720" indent="0" algn="ctr">
              <a:buNone/>
            </a:pPr>
            <a:r>
              <a:rPr lang="zh-TW" alt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友善校園週宣導</a:t>
            </a:r>
            <a:endParaRPr lang="zh-TW" alt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03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66FBB-AA73-41E0-94F3-E9D1DED7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s://www.xinzhuang.police.ntpc.gov.tw/Public/Images/201508/48215082409463171f.jpg">
            <a:extLst>
              <a:ext uri="{FF2B5EF4-FFF2-40B4-BE49-F238E27FC236}">
                <a16:creationId xmlns:a16="http://schemas.microsoft.com/office/drawing/2014/main" id="{4E64E27D-02F8-45FF-8436-35F917B2D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44" y="-134112"/>
            <a:ext cx="5497341" cy="77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5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D5F6A2-4BE8-4048-8D02-BFB27A00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098787-18E3-4B9C-B172-A299CE69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88" y="402506"/>
            <a:ext cx="8534400" cy="2447544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防制藥物濫用</a:t>
            </a:r>
          </a:p>
        </p:txBody>
      </p:sp>
      <p:pic>
        <p:nvPicPr>
          <p:cNvPr id="15362" name="Picture 2" descr="「防治藥物濫用」的圖片搜尋結果">
            <a:extLst>
              <a:ext uri="{FF2B5EF4-FFF2-40B4-BE49-F238E27FC236}">
                <a16:creationId xmlns:a16="http://schemas.microsoft.com/office/drawing/2014/main" id="{89139C39-7C87-4751-A78F-8463B071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32" y="3365840"/>
            <a:ext cx="6493592" cy="32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4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DA86BE-4600-401D-AE44-89F23C54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56" y="3243748"/>
            <a:ext cx="8534400" cy="1507067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1081216</a:t>
            </a:r>
            <a:r>
              <a:rPr lang="zh-TW" altLang="en-US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創意說故事</a:t>
            </a:r>
            <a:r>
              <a:rPr lang="en-US" altLang="zh-TW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zh-TW" altLang="en-US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反毒創作組</a:t>
            </a:r>
            <a:r>
              <a:rPr lang="en-US" altLang="zh-TW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_01_『</a:t>
            </a:r>
            <a:r>
              <a:rPr lang="zh-TW" altLang="en-US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症</a:t>
            </a:r>
            <a:r>
              <a:rPr lang="en-US" altLang="zh-TW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』</a:t>
            </a:r>
            <a:r>
              <a:rPr lang="zh-TW" altLang="en-US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頭</a:t>
            </a:r>
            <a:r>
              <a:rPr lang="en-US" altLang="zh-TW" dirty="0">
                <a:solidFill>
                  <a:srgbClr val="C0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_Final.pdf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600726-A3BA-4175-A072-AEF843F5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/>
              <a:t>反毒故事</a:t>
            </a:r>
          </a:p>
        </p:txBody>
      </p:sp>
    </p:spTree>
    <p:extLst>
      <p:ext uri="{BB962C8B-B14F-4D97-AF65-F5344CB8AC3E}">
        <p14:creationId xmlns:p14="http://schemas.microsoft.com/office/powerpoint/2010/main" val="10416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BCB195-341E-4392-AE78-54681CD3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DEA7648-95C9-4D2B-AA19-FB6E407F8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436"/>
          <a:stretch/>
        </p:blipFill>
        <p:spPr>
          <a:xfrm>
            <a:off x="882990" y="0"/>
            <a:ext cx="1018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2866D7-813E-47C4-AA03-51EC7A27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ttps://antidrug.moj.gov.tw/Public/Images/202006/5342006031005540da.jpg">
            <a:extLst>
              <a:ext uri="{FF2B5EF4-FFF2-40B4-BE49-F238E27FC236}">
                <a16:creationId xmlns:a16="http://schemas.microsoft.com/office/drawing/2014/main" id="{1EEA2619-433C-4869-912D-DBC438A572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1"/>
          <a:stretch/>
        </p:blipFill>
        <p:spPr bwMode="auto">
          <a:xfrm>
            <a:off x="-124552" y="0"/>
            <a:ext cx="13121224" cy="87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992C94-2036-4922-ACC4-D82DEFAA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5E58C9-C090-4945-8BD3-744F44ECF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/>
              <a:t>交通安全</a:t>
            </a:r>
          </a:p>
        </p:txBody>
      </p:sp>
      <p:pic>
        <p:nvPicPr>
          <p:cNvPr id="16388" name="Picture 4" descr="「交通安全」的圖片搜尋結果">
            <a:extLst>
              <a:ext uri="{FF2B5EF4-FFF2-40B4-BE49-F238E27FC236}">
                <a16:creationId xmlns:a16="http://schemas.microsoft.com/office/drawing/2014/main" id="{871BB35D-5447-4787-81FD-EC86CAE7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01" y="2346580"/>
            <a:ext cx="5077587" cy="40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93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4F5527-C786-43E5-8BCA-C28A2098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7" y="4661240"/>
            <a:ext cx="8534400" cy="1507067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https://www.youtube.com/watch?v=oCjFfY4I_6I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南港分局提醒民眾遠離視覺死角及內輪差陷阱。(南港分局提供／林郁平台北傳真）">
            <a:extLst>
              <a:ext uri="{FF2B5EF4-FFF2-40B4-BE49-F238E27FC236}">
                <a16:creationId xmlns:a16="http://schemas.microsoft.com/office/drawing/2014/main" id="{1697C1A6-973B-4815-94FA-D78E74F2F2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4"/>
          <a:stretch/>
        </p:blipFill>
        <p:spPr bwMode="auto">
          <a:xfrm>
            <a:off x="1112727" y="80095"/>
            <a:ext cx="9197978" cy="458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3618B6-6EBC-4BF4-8BC5-BCFEA30F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219364"/>
            <a:ext cx="8534400" cy="1507067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https://www.youtube.com/watch?v=jFCUKcrz3SI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469CFD-B0B6-4C01-AEC4-7DB587C3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410764" cy="3615267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自行車禮儀及安全</a:t>
            </a:r>
          </a:p>
        </p:txBody>
      </p:sp>
      <p:pic>
        <p:nvPicPr>
          <p:cNvPr id="13316" name="Picture 4" descr="「自行車卡通」的圖片搜尋結果">
            <a:extLst>
              <a:ext uri="{FF2B5EF4-FFF2-40B4-BE49-F238E27FC236}">
                <a16:creationId xmlns:a16="http://schemas.microsoft.com/office/drawing/2014/main" id="{3F9AE1B1-6D09-4C95-ADF8-F053FA77C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0575"/>
            <a:ext cx="2221421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8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E3E65-717E-4F67-80BF-F4E23322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01_交通安全四守則宣導封面">
            <a:extLst>
              <a:ext uri="{FF2B5EF4-FFF2-40B4-BE49-F238E27FC236}">
                <a16:creationId xmlns:a16="http://schemas.microsoft.com/office/drawing/2014/main" id="{3495CEFB-9ADC-40BF-ADDD-F1E00D8AE2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7" y="0"/>
            <a:ext cx="11896946" cy="71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4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548520-4537-4CD3-BB69-4F455CE5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02_守則一看見你我才安全 (穿鮮艷衣物、用路人有足夠時間看到你)">
            <a:extLst>
              <a:ext uri="{FF2B5EF4-FFF2-40B4-BE49-F238E27FC236}">
                <a16:creationId xmlns:a16="http://schemas.microsoft.com/office/drawing/2014/main" id="{CF1C8E91-CBF6-48AA-89D4-B816905C6B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5"/>
          <a:stretch/>
        </p:blipFill>
        <p:spPr bwMode="auto">
          <a:xfrm>
            <a:off x="171673" y="-121920"/>
            <a:ext cx="6034055" cy="72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05BEE71-B0E0-44CD-A786-42DE0293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3450"/>
            <a:ext cx="6685490" cy="68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0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0E6F52-3ADC-42F8-845F-8D7DBA457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24" y="219456"/>
            <a:ext cx="10654348" cy="1694688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網路旅程．不留傷痕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60855F1-AE32-45E0-A64C-BBDD751C2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620" y="1950720"/>
            <a:ext cx="8508556" cy="1947333"/>
          </a:xfrm>
        </p:spPr>
        <p:txBody>
          <a:bodyPr>
            <a:noAutofit/>
          </a:bodyPr>
          <a:lstStyle/>
          <a:p>
            <a:r>
              <a:rPr lang="zh-TW" altLang="en-US" sz="8000" dirty="0"/>
              <a:t>防治數位性別暴力</a:t>
            </a:r>
          </a:p>
        </p:txBody>
      </p:sp>
      <p:pic>
        <p:nvPicPr>
          <p:cNvPr id="12290" name="Picture 2" descr="「數位性別暴力」的圖片搜尋結果">
            <a:extLst>
              <a:ext uri="{FF2B5EF4-FFF2-40B4-BE49-F238E27FC236}">
                <a16:creationId xmlns:a16="http://schemas.microsoft.com/office/drawing/2014/main" id="{60823682-794C-4AAF-8908-C98BAE21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96" y="3344853"/>
            <a:ext cx="5850636" cy="32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04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2D108-B3DF-471C-8215-7F947547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20" name="Picture 4" descr="05_守則二謹守安全空間 (不做危險行為、保持安全距離)">
            <a:extLst>
              <a:ext uri="{FF2B5EF4-FFF2-40B4-BE49-F238E27FC236}">
                <a16:creationId xmlns:a16="http://schemas.microsoft.com/office/drawing/2014/main" id="{FF1AA7D6-A026-412F-AE73-5F9BECE672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" y="0"/>
            <a:ext cx="12324652" cy="69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35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52366A-229E-47CC-BC08-75F5A2E1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06_守則三養成利他用路觀 (不突然開車門、不超速、不任意變換車道)">
            <a:extLst>
              <a:ext uri="{FF2B5EF4-FFF2-40B4-BE49-F238E27FC236}">
                <a16:creationId xmlns:a16="http://schemas.microsoft.com/office/drawing/2014/main" id="{7BD5A426-BCD0-4C10-948D-4D6D49DF2B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9"/>
            <a:ext cx="12508992" cy="75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0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96C66-6DFF-4FF9-A512-A0107920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07_守則四防衛兼備 (狀況良好才上路、隨時觀察路況)">
            <a:extLst>
              <a:ext uri="{FF2B5EF4-FFF2-40B4-BE49-F238E27FC236}">
                <a16:creationId xmlns:a16="http://schemas.microsoft.com/office/drawing/2014/main" id="{C4569D5C-66E5-4695-B06A-411D413B0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84" y="-334671"/>
            <a:ext cx="12545567" cy="752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29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CA06D8-2E67-4AD4-9316-F33A00A2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EFB6141-DE36-4C09-86A7-F89DFD8D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569"/>
            <a:ext cx="12472416" cy="2020824"/>
          </a:xfrm>
        </p:spPr>
        <p:txBody>
          <a:bodyPr>
            <a:noAutofit/>
          </a:bodyPr>
          <a:lstStyle/>
          <a:p>
            <a:r>
              <a:rPr lang="en-US" altLang="zh-TW" sz="7200" dirty="0"/>
              <a:t>~</a:t>
            </a:r>
            <a:r>
              <a:rPr lang="zh-TW" altLang="en-US" sz="7200" dirty="0"/>
              <a:t>友善校園環境從你我做起</a:t>
            </a:r>
            <a:r>
              <a:rPr lang="en-US" altLang="zh-TW" sz="7200" dirty="0"/>
              <a:t>~</a:t>
            </a:r>
            <a:endParaRPr lang="zh-TW" altLang="en-US" sz="7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D0D52D-C23A-4F6A-88D8-CCA1180B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84" y="2370668"/>
            <a:ext cx="3975175" cy="40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0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B3BB4F-927B-4470-855E-C91E4DF0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未提供相片說明。">
            <a:extLst>
              <a:ext uri="{FF2B5EF4-FFF2-40B4-BE49-F238E27FC236}">
                <a16:creationId xmlns:a16="http://schemas.microsoft.com/office/drawing/2014/main" id="{910D809A-C7AE-4D52-8412-46C03AD4C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-1606264"/>
            <a:ext cx="5315712" cy="1063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6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A5040-C390-460A-9724-C79221EA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未提供相片說明。">
            <a:extLst>
              <a:ext uri="{FF2B5EF4-FFF2-40B4-BE49-F238E27FC236}">
                <a16:creationId xmlns:a16="http://schemas.microsoft.com/office/drawing/2014/main" id="{ADF280CD-84E7-4F3D-9A2F-4B6AD3BA0D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-195072"/>
            <a:ext cx="7722076" cy="77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0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EC682A-A89E-4CF6-A7F1-51456D23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13CA6D1-B590-4CCF-B73F-AFEC28F59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12" y="0"/>
            <a:ext cx="11550506" cy="68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3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C61A1F-6C4B-4DFC-8218-4B93BE44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60" y="3429000"/>
            <a:ext cx="8534400" cy="1507067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https://www.youtube.com/watch?v=sesEnzYDZb4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9421F9-FD8C-4A6D-AD46-D591B196B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/>
              <a:t>什麼是藍鯨遊戲？</a:t>
            </a:r>
          </a:p>
        </p:txBody>
      </p:sp>
    </p:spTree>
    <p:extLst>
      <p:ext uri="{BB962C8B-B14F-4D97-AF65-F5344CB8AC3E}">
        <p14:creationId xmlns:p14="http://schemas.microsoft.com/office/powerpoint/2010/main" val="237948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D19C78-B152-491F-8F8F-6D184B91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cp.cw1.tw/files/md5/db/84/db846032ee7a8ee6adae5ac002ed3768-653575.png">
            <a:extLst>
              <a:ext uri="{FF2B5EF4-FFF2-40B4-BE49-F238E27FC236}">
                <a16:creationId xmlns:a16="http://schemas.microsoft.com/office/drawing/2014/main" id="{A83A8935-9932-47CD-B15A-84F2ECD8C7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92" y="-35043"/>
            <a:ext cx="5413248" cy="72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3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176921-6243-4DCE-B9C6-1D753B24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44DBB2-82D4-43D4-B7CD-31733348F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/>
              <a:t>反霸凌</a:t>
            </a:r>
          </a:p>
        </p:txBody>
      </p:sp>
      <p:pic>
        <p:nvPicPr>
          <p:cNvPr id="14338" name="Picture 2" descr="「霸凌」的圖片搜尋結果">
            <a:extLst>
              <a:ext uri="{FF2B5EF4-FFF2-40B4-BE49-F238E27FC236}">
                <a16:creationId xmlns:a16="http://schemas.microsoft.com/office/drawing/2014/main" id="{A66D330A-5CE8-43E7-9594-3E8BD6B38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69" y="2370669"/>
            <a:ext cx="5511159" cy="34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0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C2DBC4-E053-43A9-8E1B-311231E1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4" y="342900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https://www.youtube.com/watch?v=pHwRqc_4G4M</a:t>
            </a:r>
            <a:br>
              <a:rPr lang="en-US" altLang="zh-TW" dirty="0">
                <a:solidFill>
                  <a:srgbClr val="C00000"/>
                </a:solidFill>
              </a:rPr>
            </a:b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B4C744-D0E6-41EE-B58C-F549DD06A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Roboto"/>
              </a:rPr>
              <a:t>教育部反霸凌宣導卡通</a:t>
            </a:r>
            <a:r>
              <a:rPr lang="en-US" altLang="zh-TW" sz="4800" dirty="0">
                <a:latin typeface="Roboto"/>
              </a:rPr>
              <a:t>-</a:t>
            </a:r>
            <a:r>
              <a:rPr lang="zh-TW" altLang="en-US" sz="4800" dirty="0">
                <a:latin typeface="Roboto"/>
              </a:rPr>
              <a:t>防制身心傷害篇</a:t>
            </a:r>
            <a:r>
              <a:rPr lang="en-US" altLang="zh-TW" sz="4800" dirty="0">
                <a:latin typeface="Roboto"/>
              </a:rPr>
              <a:t>《</a:t>
            </a:r>
            <a:r>
              <a:rPr lang="zh-TW" altLang="en-US" sz="4800" dirty="0">
                <a:latin typeface="Roboto"/>
              </a:rPr>
              <a:t>嫉妒與勇氣</a:t>
            </a:r>
            <a:r>
              <a:rPr lang="en-US" altLang="zh-TW" sz="4800" dirty="0">
                <a:latin typeface="Roboto"/>
              </a:rPr>
              <a:t>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187387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</TotalTime>
  <Words>146</Words>
  <Application>Microsoft Office PowerPoint</Application>
  <PresentationFormat>寬螢幕</PresentationFormat>
  <Paragraphs>17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Roboto</vt:lpstr>
      <vt:lpstr>微軟正黑體</vt:lpstr>
      <vt:lpstr>Century Gothic</vt:lpstr>
      <vt:lpstr>Wingdings 3</vt:lpstr>
      <vt:lpstr>切割線</vt:lpstr>
      <vt:lpstr>高雄市立高雄特殊教育學校  109學年度第二學期</vt:lpstr>
      <vt:lpstr>網路旅程．不留傷痕</vt:lpstr>
      <vt:lpstr>PowerPoint 簡報</vt:lpstr>
      <vt:lpstr>PowerPoint 簡報</vt:lpstr>
      <vt:lpstr>PowerPoint 簡報</vt:lpstr>
      <vt:lpstr>https://www.youtube.com/watch?v=sesEnzYDZb4</vt:lpstr>
      <vt:lpstr>PowerPoint 簡報</vt:lpstr>
      <vt:lpstr>PowerPoint 簡報</vt:lpstr>
      <vt:lpstr>https://www.youtube.com/watch?v=pHwRqc_4G4M </vt:lpstr>
      <vt:lpstr>PowerPoint 簡報</vt:lpstr>
      <vt:lpstr>PowerPoint 簡報</vt:lpstr>
      <vt:lpstr>1081216創意說故事_反毒創作組_01_『症』頭_Final.pdf</vt:lpstr>
      <vt:lpstr>PowerPoint 簡報</vt:lpstr>
      <vt:lpstr>PowerPoint 簡報</vt:lpstr>
      <vt:lpstr>PowerPoint 簡報</vt:lpstr>
      <vt:lpstr>https://www.youtube.com/watch?v=oCjFfY4I_6I</vt:lpstr>
      <vt:lpstr>https://www.youtube.com/watch?v=jFCUKcrz3SI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1516_郭欣怡</dc:creator>
  <cp:lastModifiedBy>1516_郭欣怡</cp:lastModifiedBy>
  <cp:revision>40</cp:revision>
  <dcterms:created xsi:type="dcterms:W3CDTF">2021-02-05T03:09:09Z</dcterms:created>
  <dcterms:modified xsi:type="dcterms:W3CDTF">2021-02-19T03:56:33Z</dcterms:modified>
</cp:coreProperties>
</file>