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1"/>
  </p:sldMasterIdLst>
  <p:sldIdLst>
    <p:sldId id="260" r:id="rId2"/>
    <p:sldId id="295" r:id="rId3"/>
    <p:sldId id="298" r:id="rId4"/>
    <p:sldId id="297" r:id="rId5"/>
    <p:sldId id="296" r:id="rId6"/>
    <p:sldId id="299" r:id="rId7"/>
    <p:sldId id="300" r:id="rId8"/>
    <p:sldId id="292" r:id="rId9"/>
    <p:sldId id="291" r:id="rId10"/>
    <p:sldId id="290" r:id="rId11"/>
    <p:sldId id="289" r:id="rId12"/>
    <p:sldId id="293" r:id="rId13"/>
    <p:sldId id="294" r:id="rId14"/>
    <p:sldId id="301" r:id="rId15"/>
    <p:sldId id="302" r:id="rId16"/>
    <p:sldId id="305" r:id="rId17"/>
    <p:sldId id="307" r:id="rId18"/>
    <p:sldId id="304" r:id="rId19"/>
    <p:sldId id="303" r:id="rId20"/>
    <p:sldId id="329" r:id="rId21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D1AFAB5D-A04D-4BBF-A789-89180086DA65}">
          <p14:sldIdLst>
            <p14:sldId id="260"/>
            <p14:sldId id="295"/>
            <p14:sldId id="298"/>
            <p14:sldId id="297"/>
            <p14:sldId id="296"/>
            <p14:sldId id="299"/>
            <p14:sldId id="300"/>
            <p14:sldId id="292"/>
            <p14:sldId id="291"/>
            <p14:sldId id="290"/>
            <p14:sldId id="289"/>
            <p14:sldId id="293"/>
            <p14:sldId id="294"/>
            <p14:sldId id="301"/>
            <p14:sldId id="302"/>
            <p14:sldId id="305"/>
            <p14:sldId id="307"/>
            <p14:sldId id="304"/>
            <p14:sldId id="303"/>
            <p14:sldId id="329"/>
          </p14:sldIdLst>
        </p14:section>
        <p14:section name="未命名的章節" id="{5788EEC0-F1CB-4691-8F5F-82B75C539AE3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94135" autoAdjust="0"/>
  </p:normalViewPr>
  <p:slideViewPr>
    <p:cSldViewPr snapToGrid="0">
      <p:cViewPr varScale="1">
        <p:scale>
          <a:sx n="56" d="100"/>
          <a:sy n="56" d="100"/>
        </p:scale>
        <p:origin x="58" y="19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17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FA847-DC79-4CD9-99A7-A17381A4126C}" type="datetimeFigureOut">
              <a:rPr lang="zh-TW" altLang="en-US" smtClean="0"/>
              <a:t>2021/1/20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EC11AAE0-FFD2-4B5E-8E2B-6A58897D3D03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454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FA847-DC79-4CD9-99A7-A17381A4126C}" type="datetimeFigureOut">
              <a:rPr lang="zh-TW" altLang="en-US" smtClean="0"/>
              <a:t>2021/1/20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1AAE0-FFD2-4B5E-8E2B-6A58897D3D03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7355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FA847-DC79-4CD9-99A7-A17381A4126C}" type="datetimeFigureOut">
              <a:rPr lang="zh-TW" altLang="en-US" smtClean="0"/>
              <a:t>2021/1/20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1AAE0-FFD2-4B5E-8E2B-6A58897D3D03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201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FA847-DC79-4CD9-99A7-A17381A4126C}" type="datetimeFigureOut">
              <a:rPr lang="zh-TW" altLang="en-US" smtClean="0"/>
              <a:t>2021/1/20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1AAE0-FFD2-4B5E-8E2B-6A58897D3D03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3043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FA847-DC79-4CD9-99A7-A17381A4126C}" type="datetimeFigureOut">
              <a:rPr lang="zh-TW" altLang="en-US" smtClean="0"/>
              <a:t>2021/1/20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1AAE0-FFD2-4B5E-8E2B-6A58897D3D03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032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FA847-DC79-4CD9-99A7-A17381A4126C}" type="datetimeFigureOut">
              <a:rPr lang="zh-TW" altLang="en-US" smtClean="0"/>
              <a:t>2021/1/20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1AAE0-FFD2-4B5E-8E2B-6A58897D3D03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7282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FA847-DC79-4CD9-99A7-A17381A4126C}" type="datetimeFigureOut">
              <a:rPr lang="zh-TW" altLang="en-US" smtClean="0"/>
              <a:t>2021/1/20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1AAE0-FFD2-4B5E-8E2B-6A58897D3D03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3527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FA847-DC79-4CD9-99A7-A17381A4126C}" type="datetimeFigureOut">
              <a:rPr lang="zh-TW" altLang="en-US" smtClean="0"/>
              <a:t>2021/1/20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1AAE0-FFD2-4B5E-8E2B-6A58897D3D03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6626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FA847-DC79-4CD9-99A7-A17381A4126C}" type="datetimeFigureOut">
              <a:rPr lang="zh-TW" altLang="en-US" smtClean="0"/>
              <a:t>2021/1/20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1AAE0-FFD2-4B5E-8E2B-6A58897D3D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6676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FA847-DC79-4CD9-99A7-A17381A4126C}" type="datetimeFigureOut">
              <a:rPr lang="zh-TW" altLang="en-US" smtClean="0"/>
              <a:t>2021/1/20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1AAE0-FFD2-4B5E-8E2B-6A58897D3D03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1345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A24FA847-DC79-4CD9-99A7-A17381A4126C}" type="datetimeFigureOut">
              <a:rPr lang="zh-TW" altLang="en-US" smtClean="0"/>
              <a:t>2021/1/20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1AAE0-FFD2-4B5E-8E2B-6A58897D3D03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5379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4FA847-DC79-4CD9-99A7-A17381A4126C}" type="datetimeFigureOut">
              <a:rPr lang="zh-TW" altLang="en-US" smtClean="0"/>
              <a:t>2021/1/20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EC11AAE0-FFD2-4B5E-8E2B-6A58897D3D03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039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youtube.com/watch?v=LzY3FGN2N6s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400" dirty="0">
                <a:latin typeface="微軟正黑體" panose="020B0604030504040204" pitchFamily="34" charset="-120"/>
              </a:rPr>
              <a:t>109</a:t>
            </a:r>
            <a:r>
              <a:rPr lang="zh-TW" altLang="en-US" sz="4400" dirty="0">
                <a:latin typeface="微軟正黑體" panose="020B0604030504040204" pitchFamily="34" charset="-120"/>
              </a:rPr>
              <a:t>學年度第一學期休業式</a:t>
            </a:r>
            <a:endParaRPr lang="zh-TW" altLang="en-US" sz="44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87558" y="1999422"/>
            <a:ext cx="9603275" cy="3450613"/>
          </a:xfrm>
        </p:spPr>
        <p:txBody>
          <a:bodyPr>
            <a:normAutofit/>
          </a:bodyPr>
          <a:lstStyle/>
          <a:p>
            <a:r>
              <a:rPr lang="zh-TW" altLang="en-US" sz="8800" dirty="0"/>
              <a:t>寒假安全宣導</a:t>
            </a:r>
          </a:p>
        </p:txBody>
      </p:sp>
      <p:pic>
        <p:nvPicPr>
          <p:cNvPr id="2050" name="Picture 2" descr="http://163.32.129.12/tm2017/B21/3-3/pic4.png">
            <a:extLst>
              <a:ext uri="{FF2B5EF4-FFF2-40B4-BE49-F238E27FC236}">
                <a16:creationId xmlns:a16="http://schemas.microsoft.com/office/drawing/2014/main" id="{4139BDE1-EC41-413F-8868-6A60F441F2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537" b="16911"/>
          <a:stretch/>
        </p:blipFill>
        <p:spPr bwMode="auto">
          <a:xfrm>
            <a:off x="7322024" y="3590783"/>
            <a:ext cx="4496938" cy="2276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94830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0008BEC-A050-41A8-A1C0-E05EE3D09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3C838E9-6A40-4B63-AF60-5057614D36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7A5448A6-1E44-471B-AA64-DEF912DFC2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422" y="272955"/>
            <a:ext cx="12115260" cy="6352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0285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BCCC3B8-6A1D-44EA-94CB-A7A318815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CD7889A-817F-48E5-8A84-F434685C03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32E9F242-6203-4242-AA09-615624679F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363" y="306663"/>
            <a:ext cx="12065336" cy="6326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8116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B555420-DA52-46AD-8C40-BE6F584DE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381E825-6DDE-42FB-8AED-BFC2DE80F5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DE871651-2A45-4149-A4DB-3748291306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48" y="191069"/>
            <a:ext cx="12259768" cy="6469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9756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76F4E12-CB8A-4D20-B7AB-842957FEF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52398"/>
            <a:ext cx="8596668" cy="1320800"/>
          </a:xfrm>
        </p:spPr>
        <p:txBody>
          <a:bodyPr>
            <a:normAutofit fontScale="90000"/>
          </a:bodyPr>
          <a:lstStyle/>
          <a:p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3741DCD-2438-4C61-88D1-6E68A197B6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539" y="307998"/>
            <a:ext cx="11168922" cy="1425267"/>
          </a:xfrm>
        </p:spPr>
        <p:txBody>
          <a:bodyPr>
            <a:normAutofit/>
          </a:bodyPr>
          <a:lstStyle/>
          <a:p>
            <a:r>
              <a:rPr lang="zh-TW" altLang="en-US" sz="4000" dirty="0"/>
              <a:t>問題</a:t>
            </a:r>
            <a:r>
              <a:rPr lang="en-US" altLang="zh-TW" sz="4000" dirty="0"/>
              <a:t>2</a:t>
            </a:r>
            <a:endParaRPr lang="zh-TW" altLang="en-US" sz="4000" dirty="0"/>
          </a:p>
        </p:txBody>
      </p:sp>
      <p:pic>
        <p:nvPicPr>
          <p:cNvPr id="8194" name="Picture 2" descr="i.防範一氧化碳中毒- 生教組">
            <a:extLst>
              <a:ext uri="{FF2B5EF4-FFF2-40B4-BE49-F238E27FC236}">
                <a16:creationId xmlns:a16="http://schemas.microsoft.com/office/drawing/2014/main" id="{3E0549D8-B347-4E7D-AFCB-1FA3FB222C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50"/>
          <a:stretch/>
        </p:blipFill>
        <p:spPr bwMode="auto">
          <a:xfrm>
            <a:off x="6937960" y="2020587"/>
            <a:ext cx="4672084" cy="3969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1C5FCCB7-33E7-4F0B-AF54-61B2B7ECD637}"/>
              </a:ext>
            </a:extLst>
          </p:cNvPr>
          <p:cNvSpPr/>
          <p:nvPr/>
        </p:nvSpPr>
        <p:spPr>
          <a:xfrm>
            <a:off x="2266335" y="402902"/>
            <a:ext cx="54186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dirty="0"/>
              <a:t>天氣很冷，即使使用瓦斯爐炒菜也可以將門窗緊閉？</a:t>
            </a:r>
          </a:p>
        </p:txBody>
      </p:sp>
    </p:spTree>
    <p:extLst>
      <p:ext uri="{BB962C8B-B14F-4D97-AF65-F5344CB8AC3E}">
        <p14:creationId xmlns:p14="http://schemas.microsoft.com/office/powerpoint/2010/main" val="25445824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3D5D2AA-D642-4DA1-A7EA-EA1BFD5D0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202" y="168155"/>
            <a:ext cx="9603275" cy="1049235"/>
          </a:xfrm>
        </p:spPr>
        <p:txBody>
          <a:bodyPr>
            <a:normAutofit/>
          </a:bodyPr>
          <a:lstStyle/>
          <a:p>
            <a:r>
              <a:rPr lang="zh-TW" altLang="en-US" sz="6000" dirty="0"/>
              <a:t>性騷擾防治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CAA811A-0F5D-4BDD-9D4A-FEC17FE376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758" y="1783216"/>
            <a:ext cx="18790005" cy="5074784"/>
          </a:xfrm>
        </p:spPr>
        <p:txBody>
          <a:bodyPr/>
          <a:lstStyle/>
          <a:p>
            <a:r>
              <a:rPr lang="en-US" altLang="zh-TW" dirty="0">
                <a:hlinkClick r:id="rId2"/>
              </a:rPr>
              <a:t>https://www.youtube.com/watch?v=LzY3FGN2N6s</a:t>
            </a:r>
            <a:endParaRPr lang="zh-TW" altLang="en-US" dirty="0"/>
          </a:p>
        </p:txBody>
      </p:sp>
      <p:pic>
        <p:nvPicPr>
          <p:cNvPr id="3076" name="Picture 4" descr="禁止性騷擾">
            <a:extLst>
              <a:ext uri="{FF2B5EF4-FFF2-40B4-BE49-F238E27FC236}">
                <a16:creationId xmlns:a16="http://schemas.microsoft.com/office/drawing/2014/main" id="{1503AAA0-3379-4CAE-BE59-8C8DFE9B84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457" y="1937982"/>
            <a:ext cx="4002206" cy="4002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243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421B744-EAF4-46AF-84D1-0E27C401A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4619BC3-52FE-4797-A4A9-3679BE9AAA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4338" name="Picture 2" descr="性騷擾案件統計">
            <a:extLst>
              <a:ext uri="{FF2B5EF4-FFF2-40B4-BE49-F238E27FC236}">
                <a16:creationId xmlns:a16="http://schemas.microsoft.com/office/drawing/2014/main" id="{A6F8F602-B4CF-432C-8C09-CE0106C479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146" y="0"/>
            <a:ext cx="9917707" cy="6416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46469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BB143BD-16CE-481D-9DD3-FCAAAD4C49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5595" y="259307"/>
            <a:ext cx="9799260" cy="1594447"/>
          </a:xfrm>
        </p:spPr>
        <p:txBody>
          <a:bodyPr>
            <a:normAutofit/>
          </a:bodyPr>
          <a:lstStyle/>
          <a:p>
            <a:r>
              <a:rPr lang="zh-TW" altLang="en-US" sz="3600" dirty="0"/>
              <a:t>問題</a:t>
            </a:r>
            <a:r>
              <a:rPr lang="en-US" altLang="zh-TW" sz="3600" dirty="0"/>
              <a:t>3.</a:t>
            </a:r>
            <a:r>
              <a:rPr lang="zh-TW" altLang="en-US" sz="3600" dirty="0"/>
              <a:t>遇到性騷擾怎麼辦？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B451197-6F97-4A2A-8855-D6EF6BC57F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307" y="882968"/>
            <a:ext cx="9603275" cy="3450613"/>
          </a:xfrm>
        </p:spPr>
        <p:txBody>
          <a:bodyPr>
            <a:normAutofit/>
          </a:bodyPr>
          <a:lstStyle/>
          <a:p>
            <a:r>
              <a:rPr lang="zh-TW" altLang="en-US" sz="5400" dirty="0"/>
              <a:t>快逃離現場</a:t>
            </a:r>
          </a:p>
        </p:txBody>
      </p:sp>
      <p:pic>
        <p:nvPicPr>
          <p:cNvPr id="3074" name="Picture 2" descr="學校裡有陌生大人，我該報告老師嗎？｜親子天下">
            <a:extLst>
              <a:ext uri="{FF2B5EF4-FFF2-40B4-BE49-F238E27FC236}">
                <a16:creationId xmlns:a16="http://schemas.microsoft.com/office/drawing/2014/main" id="{0EB5E530-BE69-4325-8062-E5F45189F3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31" t="34462" r="38425"/>
          <a:stretch/>
        </p:blipFill>
        <p:spPr bwMode="auto">
          <a:xfrm>
            <a:off x="4914427" y="1853754"/>
            <a:ext cx="3797861" cy="2886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菱湖大道襲胸摸臀色狼抓到了！ - 每日頭條">
            <a:extLst>
              <a:ext uri="{FF2B5EF4-FFF2-40B4-BE49-F238E27FC236}">
                <a16:creationId xmlns:a16="http://schemas.microsoft.com/office/drawing/2014/main" id="{2916045C-90C0-4AED-8275-7AFCC0AFDE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35"/>
          <a:stretch/>
        </p:blipFill>
        <p:spPr bwMode="auto">
          <a:xfrm>
            <a:off x="8632883" y="3281376"/>
            <a:ext cx="2544633" cy="2693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22144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465D08A-0A64-48F8-B55C-1F41ED0AC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814613" y="1028974"/>
            <a:ext cx="23654691" cy="1656788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6D2D7B9-5503-49B4-8D21-900DF02B33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1203" y="567017"/>
            <a:ext cx="9603275" cy="3450613"/>
          </a:xfrm>
        </p:spPr>
        <p:txBody>
          <a:bodyPr>
            <a:normAutofit/>
          </a:bodyPr>
          <a:lstStyle/>
          <a:p>
            <a:r>
              <a:rPr lang="zh-TW" altLang="en-US" sz="5400" dirty="0"/>
              <a:t>告訴老師或家長</a:t>
            </a:r>
          </a:p>
        </p:txBody>
      </p:sp>
      <p:pic>
        <p:nvPicPr>
          <p:cNvPr id="4098" name="Picture 2" descr="闽侯县上街实验学校校园网">
            <a:extLst>
              <a:ext uri="{FF2B5EF4-FFF2-40B4-BE49-F238E27FC236}">
                <a16:creationId xmlns:a16="http://schemas.microsoft.com/office/drawing/2014/main" id="{FEE7DC51-5F50-4349-A731-EED14EA426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6324" y="1988926"/>
            <a:ext cx="5731894" cy="4057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87420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479CA57-6F4D-4994-AA49-D69AD37A4B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293" y="279901"/>
            <a:ext cx="9603275" cy="3450613"/>
          </a:xfrm>
        </p:spPr>
        <p:txBody>
          <a:bodyPr>
            <a:normAutofit fontScale="85000" lnSpcReduction="20000"/>
          </a:bodyPr>
          <a:lstStyle/>
          <a:p>
            <a:r>
              <a:rPr lang="zh-TW" altLang="en-US" sz="5400" dirty="0"/>
              <a:t>撥打</a:t>
            </a:r>
            <a:r>
              <a:rPr lang="en-US" altLang="zh-TW" sz="5400" dirty="0"/>
              <a:t>110</a:t>
            </a:r>
          </a:p>
          <a:p>
            <a:pPr marL="0" indent="0">
              <a:buNone/>
            </a:pPr>
            <a:endParaRPr lang="en-US" altLang="zh-TW" sz="5400" dirty="0"/>
          </a:p>
          <a:p>
            <a:r>
              <a:rPr lang="zh-TW" altLang="en-US" sz="5400" dirty="0"/>
              <a:t>告訴司機</a:t>
            </a:r>
            <a:endParaRPr lang="en-US" altLang="zh-TW" sz="5400" dirty="0"/>
          </a:p>
          <a:p>
            <a:r>
              <a:rPr lang="zh-TW" altLang="en-US" sz="5400" dirty="0"/>
              <a:t>告訴乘客</a:t>
            </a:r>
          </a:p>
          <a:p>
            <a:endParaRPr lang="zh-TW" altLang="en-US" dirty="0"/>
          </a:p>
        </p:txBody>
      </p:sp>
      <p:pic>
        <p:nvPicPr>
          <p:cNvPr id="2050" name="Picture 2" descr="智慧查找案例-全國法規資料庫">
            <a:extLst>
              <a:ext uri="{FF2B5EF4-FFF2-40B4-BE49-F238E27FC236}">
                <a16:creationId xmlns:a16="http://schemas.microsoft.com/office/drawing/2014/main" id="{31837918-A5E9-4BE9-B972-B6EB669CFD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8963" y="1875943"/>
            <a:ext cx="5483528" cy="4003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30363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AE175D5-CFC4-4765-B03F-F53F96AD1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6" name="Picture 2" descr="顯示公告| 彰化縣三春國小全球資訊網">
            <a:extLst>
              <a:ext uri="{FF2B5EF4-FFF2-40B4-BE49-F238E27FC236}">
                <a16:creationId xmlns:a16="http://schemas.microsoft.com/office/drawing/2014/main" id="{79D6CD78-D23E-4FE9-9EF0-2207DA9EB04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76" y="63920"/>
            <a:ext cx="11928245" cy="5989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8894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148B7FC-F825-4ED9-A967-868CE0A69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8093931-0E05-4B53-8876-947526BBFC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6" name="Picture 2" descr="01_大型車安全守則宣導封面.jpg [開啟大圖片]">
            <a:extLst>
              <a:ext uri="{FF2B5EF4-FFF2-40B4-BE49-F238E27FC236}">
                <a16:creationId xmlns:a16="http://schemas.microsoft.com/office/drawing/2014/main" id="{93C98DEC-C039-4831-8447-FD2E066315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0"/>
            <a:ext cx="11430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35790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1FB0803-590E-46E2-8A8B-A6D0D1B7A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4815" y="184367"/>
            <a:ext cx="9896802" cy="1644433"/>
          </a:xfrm>
        </p:spPr>
        <p:txBody>
          <a:bodyPr>
            <a:normAutofit/>
          </a:bodyPr>
          <a:lstStyle/>
          <a:p>
            <a:r>
              <a:rPr lang="zh-TW" altLang="en-US" sz="5400" dirty="0">
                <a:ea typeface="文鼎粗隸" panose="02010609010101010101" pitchFamily="49" charset="-120"/>
              </a:rPr>
              <a:t>祝福大家有個平安快樂的假期！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43370320-38F3-4CE8-A32E-8029570DB8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2050" name="Picture 2" descr="祝福大家吉祥如意富貴延年- 穿梭時空與你相遇- udn部落格">
            <a:extLst>
              <a:ext uri="{FF2B5EF4-FFF2-40B4-BE49-F238E27FC236}">
                <a16:creationId xmlns:a16="http://schemas.microsoft.com/office/drawing/2014/main" id="{73ADF14B-C09A-44D8-9FC7-37B9575E19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8" t="5795" r="3988" b="6005"/>
          <a:stretch/>
        </p:blipFill>
        <p:spPr bwMode="auto">
          <a:xfrm>
            <a:off x="1137146" y="996288"/>
            <a:ext cx="10167895" cy="4981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210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44BCD7B-48F4-43CA-99E3-9C7701EFE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44A944A-2B8C-40BF-AB23-92DC8BF5F6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0" name="Picture 2" descr="02_大型車轉彎會產生內輪差，容易被車身碰撞.jpg [開啟大圖片]">
            <a:extLst>
              <a:ext uri="{FF2B5EF4-FFF2-40B4-BE49-F238E27FC236}">
                <a16:creationId xmlns:a16="http://schemas.microsoft.com/office/drawing/2014/main" id="{CCCCB68A-B596-4A3C-89BB-65BD643D99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0"/>
            <a:ext cx="11430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12008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1687374-B6B8-4275-8EDA-D895B8F27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863899E-946F-4256-8EDE-84FEF7F80D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074" name="Picture 2" descr="03_大型車確實有視野死角.jpg [開啟大圖片]">
            <a:extLst>
              <a:ext uri="{FF2B5EF4-FFF2-40B4-BE49-F238E27FC236}">
                <a16:creationId xmlns:a16="http://schemas.microsoft.com/office/drawing/2014/main" id="{9452541D-A29B-4CF0-87CF-AE68E0B8D3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0"/>
            <a:ext cx="11430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55227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B72928E-093D-4F5F-A621-93B118C80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B099789-8903-4723-AE7F-D51F4721A0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098" name="Picture 2" descr="04_大型車行駛中有強力氣流，有吸力.jpg [開啟大圖片]">
            <a:extLst>
              <a:ext uri="{FF2B5EF4-FFF2-40B4-BE49-F238E27FC236}">
                <a16:creationId xmlns:a16="http://schemas.microsoft.com/office/drawing/2014/main" id="{2AF85632-8642-404C-B707-C92D4D172D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0"/>
            <a:ext cx="11430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87335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D893D90-6CD1-48CC-9319-AAB938500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74964DB-F826-49A8-ACC3-F0B364C765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122" name="Picture 2" descr="05_大型車的煞車距離長，安全距離不能少.jpg [開啟大圖片]">
            <a:extLst>
              <a:ext uri="{FF2B5EF4-FFF2-40B4-BE49-F238E27FC236}">
                <a16:creationId xmlns:a16="http://schemas.microsoft.com/office/drawing/2014/main" id="{DD3C625F-4500-4F06-8B92-C12DDB64E4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0"/>
            <a:ext cx="11430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06_大型車安全守則宣導結語.jpg [開啟大圖片]">
            <a:extLst>
              <a:ext uri="{FF2B5EF4-FFF2-40B4-BE49-F238E27FC236}">
                <a16:creationId xmlns:a16="http://schemas.microsoft.com/office/drawing/2014/main" id="{9CB04CE9-FEB8-402F-818B-7A446B4AC2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"/>
            <a:ext cx="11430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33799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7347363-8170-4222-AD43-86EBC8E6F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600" y="299552"/>
            <a:ext cx="9603275" cy="1049235"/>
          </a:xfrm>
        </p:spPr>
        <p:txBody>
          <a:bodyPr/>
          <a:lstStyle/>
          <a:p>
            <a:r>
              <a:rPr lang="zh-TW" altLang="en-US" dirty="0"/>
              <a:t>問題</a:t>
            </a:r>
            <a:r>
              <a:rPr lang="en-US" altLang="zh-TW" dirty="0"/>
              <a:t>1.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B47C217-E641-4E12-9F62-F58AF5695D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415" y="899393"/>
            <a:ext cx="9603275" cy="3450613"/>
          </a:xfrm>
        </p:spPr>
        <p:txBody>
          <a:bodyPr>
            <a:normAutofit/>
          </a:bodyPr>
          <a:lstStyle/>
          <a:p>
            <a:r>
              <a:rPr lang="zh-TW" altLang="en-US" sz="6000" dirty="0"/>
              <a:t>路上遇到行駛的大型車可以靠近嗎？</a:t>
            </a:r>
          </a:p>
        </p:txBody>
      </p:sp>
      <p:sp>
        <p:nvSpPr>
          <p:cNvPr id="6" name="內容版面配置區 2">
            <a:extLst>
              <a:ext uri="{FF2B5EF4-FFF2-40B4-BE49-F238E27FC236}">
                <a16:creationId xmlns:a16="http://schemas.microsoft.com/office/drawing/2014/main" id="{CBEA9144-540B-48A4-933F-153C372183C2}"/>
              </a:ext>
            </a:extLst>
          </p:cNvPr>
          <p:cNvSpPr txBox="1">
            <a:spLocks/>
          </p:cNvSpPr>
          <p:nvPr/>
        </p:nvSpPr>
        <p:spPr>
          <a:xfrm>
            <a:off x="4856542" y="2976297"/>
            <a:ext cx="6898043" cy="274741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6000" dirty="0"/>
              <a:t>路上遇到行駛的大型車可以靠近嗎？</a:t>
            </a:r>
          </a:p>
        </p:txBody>
      </p:sp>
      <p:pic>
        <p:nvPicPr>
          <p:cNvPr id="7" name="Picture 2" descr="http://163.32.129.12/tm2017/B17/img2017-2/2014.jpg">
            <a:extLst>
              <a:ext uri="{FF2B5EF4-FFF2-40B4-BE49-F238E27FC236}">
                <a16:creationId xmlns:a16="http://schemas.microsoft.com/office/drawing/2014/main" id="{F236E8D4-4C83-48A9-AE28-4DD79A8108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665" y="1984459"/>
            <a:ext cx="7256228" cy="3785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45307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3E07E78-9FA4-4FCF-8F3A-6409E6B84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DF9179C-D686-4CFB-9C93-E0475A4D72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6386A33A-6773-47E4-A091-BCC8F4C814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413" y="218365"/>
            <a:ext cx="12047689" cy="6325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7958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F7CBA49-9CDB-4999-BB58-702038D76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974E9EB-72CF-4AB6-9ED1-1446EB6D95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6122BBEC-5DDC-423D-AC9F-0C1C11F1D5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379" y="218364"/>
            <a:ext cx="12663221" cy="6639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179287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979</TotalTime>
  <Words>98</Words>
  <Application>Microsoft Office PowerPoint</Application>
  <PresentationFormat>寬螢幕</PresentationFormat>
  <Paragraphs>18</Paragraphs>
  <Slides>20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20</vt:i4>
      </vt:variant>
    </vt:vector>
  </HeadingPairs>
  <TitlesOfParts>
    <vt:vector size="24" baseType="lpstr">
      <vt:lpstr>文鼎粗隸</vt:lpstr>
      <vt:lpstr>微軟正黑體</vt:lpstr>
      <vt:lpstr>Arial</vt:lpstr>
      <vt:lpstr>Gallery</vt:lpstr>
      <vt:lpstr>109學年度第一學期休業式</vt:lpstr>
      <vt:lpstr>PowerPoint 簡報</vt:lpstr>
      <vt:lpstr>PowerPoint 簡報</vt:lpstr>
      <vt:lpstr>PowerPoint 簡報</vt:lpstr>
      <vt:lpstr>PowerPoint 簡報</vt:lpstr>
      <vt:lpstr>PowerPoint 簡報</vt:lpstr>
      <vt:lpstr>問題1.</vt:lpstr>
      <vt:lpstr>PowerPoint 簡報</vt:lpstr>
      <vt:lpstr>PowerPoint 簡報</vt:lpstr>
      <vt:lpstr>PowerPoint 簡報</vt:lpstr>
      <vt:lpstr>PowerPoint 簡報</vt:lpstr>
      <vt:lpstr>PowerPoint 簡報</vt:lpstr>
      <vt:lpstr>   </vt:lpstr>
      <vt:lpstr>性騷擾防治</vt:lpstr>
      <vt:lpstr>PowerPoint 簡報</vt:lpstr>
      <vt:lpstr>問題3.遇到性騷擾怎麼辦？</vt:lpstr>
      <vt:lpstr>PowerPoint 簡報</vt:lpstr>
      <vt:lpstr>PowerPoint 簡報</vt:lpstr>
      <vt:lpstr>PowerPoint 簡報</vt:lpstr>
      <vt:lpstr>祝福大家有個平安快樂的假期！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1513_黃思萍</dc:creator>
  <cp:lastModifiedBy>1516_郭欣怡</cp:lastModifiedBy>
  <cp:revision>107</cp:revision>
  <dcterms:created xsi:type="dcterms:W3CDTF">2019-12-31T03:41:39Z</dcterms:created>
  <dcterms:modified xsi:type="dcterms:W3CDTF">2021-01-20T00:26:33Z</dcterms:modified>
</cp:coreProperties>
</file>