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9" d="100"/>
          <a:sy n="99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62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7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57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85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0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66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1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13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0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6569-78B8-4CDA-96C7-4ECD18FAF2F6}" type="datetimeFigureOut">
              <a:rPr lang="zh-TW" altLang="en-US" smtClean="0"/>
              <a:pPr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5D7B-F13A-40F8-9E72-17B6B8380F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6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45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48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1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73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0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2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1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林淑華</cp:lastModifiedBy>
  <cp:revision>1</cp:revision>
  <dcterms:created xsi:type="dcterms:W3CDTF">2020-07-02T09:21:59Z</dcterms:created>
  <dcterms:modified xsi:type="dcterms:W3CDTF">2020-07-03T01:51:05Z</dcterms:modified>
</cp:coreProperties>
</file>